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9" r:id="rId3"/>
    <p:sldId id="258" r:id="rId4"/>
    <p:sldId id="260" r:id="rId5"/>
    <p:sldId id="257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7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74" d="100"/>
          <a:sy n="74" d="100"/>
        </p:scale>
        <p:origin x="23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C7A26-634F-4127-B593-B035BA6BD7A9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95BBA-8944-45CE-8C0D-DB47C2CF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768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B95BBA-8944-45CE-8C0D-DB47C2CFE05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405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68650" y="2060848"/>
            <a:ext cx="5040560" cy="1512168"/>
          </a:xfrm>
        </p:spPr>
        <p:txBody>
          <a:bodyPr>
            <a:normAutofit fontScale="90000"/>
          </a:bodyPr>
          <a:lstStyle/>
          <a:p>
            <a:pPr lvl="0" algn="l">
              <a:spcBef>
                <a:spcPct val="20000"/>
              </a:spcBef>
              <a:buSzPct val="60000"/>
            </a:pPr>
            <a:r>
              <a:rPr lang="ru-RU" sz="2800" dirty="0">
                <a:solidFill>
                  <a:srgbClr val="0007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  <a:ea typeface="+mn-ea"/>
                <a:cs typeface="+mn-cs"/>
              </a:rPr>
              <a:t>Миргородская Елена Петровна</a:t>
            </a:r>
            <a:br>
              <a:rPr lang="ru-RU" sz="2800" dirty="0">
                <a:solidFill>
                  <a:srgbClr val="0007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  <a:ea typeface="+mn-ea"/>
                <a:cs typeface="+mn-cs"/>
              </a:rPr>
            </a:br>
            <a:r>
              <a:rPr lang="ru-RU" sz="2800" dirty="0">
                <a:solidFill>
                  <a:srgbClr val="0007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  <a:ea typeface="+mn-ea"/>
                <a:cs typeface="+mn-cs"/>
              </a:rPr>
              <a:t>Педагог дополнительного образования ГБУ ДО ДКУМ КК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283" y="4581128"/>
            <a:ext cx="8280920" cy="196024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rgbClr val="000714"/>
                </a:solidFill>
              </a:rPr>
              <a:t>РИСУНКИ -  ИЛЛЮСТРАЦИИ  К ФРАЗЕОЛОГИЗМАМ, </a:t>
            </a:r>
            <a:r>
              <a:rPr lang="ru-RU" b="1" dirty="0">
                <a:solidFill>
                  <a:srgbClr val="000714"/>
                </a:solidFill>
                <a:ea typeface="Calibri"/>
                <a:cs typeface="Times New Roman"/>
              </a:rPr>
              <a:t>КАК СРЕДСТВО РАЗВИТИЯ ПОЗНАВАТЕЛЬНОГО ИНТЕРЕСА ОБУЧАЮЩИХСЯ ИЗОСТУДИИ «ДИВО»</a:t>
            </a:r>
            <a:br>
              <a:rPr lang="ru-RU" b="1" dirty="0">
                <a:solidFill>
                  <a:srgbClr val="000714"/>
                </a:solidFill>
                <a:ea typeface="Calibri"/>
                <a:cs typeface="Times New Roman"/>
              </a:rPr>
            </a:br>
            <a:endParaRPr lang="ru-RU" b="1" dirty="0">
              <a:solidFill>
                <a:srgbClr val="000714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4556" y="332656"/>
            <a:ext cx="3384374" cy="146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Videos\Desktop\КОНКУРС БИОГАЛЕРЕЯ\Миргородская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1" t="14648" r="22286"/>
          <a:stretch/>
        </p:blipFill>
        <p:spPr bwMode="auto">
          <a:xfrm>
            <a:off x="785446" y="1938735"/>
            <a:ext cx="2634426" cy="24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52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550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Примеры фразеологизмов для иллюстрирования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168565" cy="467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Videos\Desktop\slide-6 (2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8" t="-1105" r="818" b="10427"/>
          <a:stretch/>
        </p:blipFill>
        <p:spPr bwMode="auto">
          <a:xfrm>
            <a:off x="3563888" y="1299586"/>
            <a:ext cx="5231142" cy="489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077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1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6503" y="620688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Работа над иллюстрациями</a:t>
            </a:r>
            <a:endParaRPr lang="ru-RU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91" y="1988840"/>
            <a:ext cx="2969225" cy="40995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41" y="2132856"/>
            <a:ext cx="2555391" cy="41044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7" y="2132856"/>
            <a:ext cx="2500879" cy="36031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31165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7665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Примеры иллюстраций созданных обучающимися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25" y="1844824"/>
            <a:ext cx="3336035" cy="44834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608" y="1844824"/>
            <a:ext cx="3651022" cy="45798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80104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7"/>
            <a:ext cx="8305800" cy="9970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Выразительный образ, характер героя фразеологизма, разрабатывается на примере произведений художников - иллюстраторов детской книги.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87237"/>
            <a:ext cx="3528392" cy="45591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93331"/>
            <a:ext cx="4032448" cy="41608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00507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366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Примеры работ обучающихся </a:t>
            </a:r>
            <a:r>
              <a:rPr lang="ru-RU" sz="2400" b="1" dirty="0" smtClean="0"/>
              <a:t>изостудии.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1817222"/>
            <a:ext cx="3384377" cy="42328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33" y="1844824"/>
            <a:ext cx="3283565" cy="41044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61999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3092" y="1268760"/>
            <a:ext cx="7254552" cy="4682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Интеграция обеспечивает </a:t>
            </a:r>
            <a:endParaRPr lang="ru-RU" sz="28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-эмоциональную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сопричастность к собственной деятельности и деятельности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других 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-рефлексию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самоконтроль 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-увеличивает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объем самостоятельной работы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обучающихся 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-усиливает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познавательный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интерес ;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возможность решения творческих задач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бучение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становится </a:t>
            </a:r>
            <a:r>
              <a:rPr lang="ru-RU" sz="28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более эффективным</a:t>
            </a:r>
            <a:r>
              <a:rPr lang="ru-RU" sz="24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</a:t>
            </a:r>
            <a:endParaRPr lang="ru-RU" sz="2400" b="1" i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9311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340768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СПАСИБО ЗА </a:t>
            </a:r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ВНИМАНИЕ!</a:t>
            </a:r>
            <a:endParaRPr lang="ru-RU" dirty="0"/>
          </a:p>
        </p:txBody>
      </p:sp>
      <p:pic>
        <p:nvPicPr>
          <p:cNvPr id="1026" name="Picture 2" descr="C:\Users\User\Videos\Desktop\шарж-руки-че-овека-развевая-540456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71192"/>
            <a:ext cx="1872208" cy="313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22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432</TotalTime>
  <Words>97</Words>
  <Application>Microsoft Office PowerPoint</Application>
  <PresentationFormat>Экран (4:3)</PresentationFormat>
  <Paragraphs>15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Constantia</vt:lpstr>
      <vt:lpstr>Palatino Linotype</vt:lpstr>
      <vt:lpstr>Times New Roman</vt:lpstr>
      <vt:lpstr>Wingdings 2</vt:lpstr>
      <vt:lpstr>Поток</vt:lpstr>
      <vt:lpstr>Миргородская Елена Петровна Педагог дополнительного образования ГБУ ДО ДКУМ КК</vt:lpstr>
      <vt:lpstr>Презентация PowerPoint</vt:lpstr>
      <vt:lpstr>Примеры фразеологизмов для иллюстрирования</vt:lpstr>
      <vt:lpstr>Презентация PowerPoint</vt:lpstr>
      <vt:lpstr>Работа над иллюстрациями</vt:lpstr>
      <vt:lpstr>Примеры иллюстраций созданных обучающимися</vt:lpstr>
      <vt:lpstr>Выразительный образ, характер героя фразеологизма, разрабатывается на примере произведений художников - иллюстраторов детской книги.</vt:lpstr>
      <vt:lpstr>Примеры работ обучающихся изостудии.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Рисунки – иллюстрации к фразеологизмам</dc:title>
  <dc:creator>User</dc:creator>
  <cp:lastModifiedBy>Админ</cp:lastModifiedBy>
  <cp:revision>27</cp:revision>
  <dcterms:created xsi:type="dcterms:W3CDTF">2022-01-30T13:59:22Z</dcterms:created>
  <dcterms:modified xsi:type="dcterms:W3CDTF">2022-02-08T07:38:24Z</dcterms:modified>
</cp:coreProperties>
</file>