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56" r:id="rId2"/>
    <p:sldId id="257" r:id="rId3"/>
    <p:sldId id="258" r:id="rId4"/>
    <p:sldId id="259" r:id="rId5"/>
    <p:sldId id="269" r:id="rId6"/>
    <p:sldId id="270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71736" y="3214686"/>
            <a:ext cx="6400800" cy="160020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детей 6-10 лет</a:t>
            </a:r>
          </a:p>
          <a:p>
            <a:pPr algn="r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Составитель:</a:t>
            </a:r>
          </a:p>
          <a:p>
            <a:pPr algn="r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 дополнительного образования </a:t>
            </a:r>
          </a:p>
          <a:p>
            <a:pPr algn="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ГБУ ДО ДКУМ КК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Юнусова Елена Юрьевна 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1714488"/>
            <a:ext cx="8229600" cy="1332905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Предметное рисование животного фермы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 элемент краеведения на занятиях по изобразительному искусству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1\Desktop\Документы ДК\КОНФЕРЕНЦИЯ 2022\мастер класс\16655979619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37973" y="3281253"/>
            <a:ext cx="3653080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285728"/>
            <a:ext cx="8472518" cy="6286544"/>
          </a:xfrm>
        </p:spPr>
        <p:txBody>
          <a:bodyPr>
            <a:normAutofit/>
          </a:bodyPr>
          <a:lstStyle/>
          <a:p>
            <a:pPr marL="0" indent="450000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Рисование является одним из важнейших средств познания мира. Путь в творчество имеет множество дорог, известных и пока неизвестных. Мною выбран путь - использование цветных карандашей, так как он способствует развитию у детей творческого воображения, активизирует наблюдательность и внимание.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1\Desktop\Документы ДК\КОНФЕРЕНЦИЯ 2022\мастер класс\0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857496"/>
            <a:ext cx="7000924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357166"/>
            <a:ext cx="8472518" cy="6286544"/>
          </a:xfrm>
        </p:spPr>
        <p:txBody>
          <a:bodyPr/>
          <a:lstStyle/>
          <a:p>
            <a:pPr marL="0" indent="450000">
              <a:spcBef>
                <a:spcPts val="0"/>
              </a:spcBef>
              <a:buNone/>
            </a:pPr>
            <a:r>
              <a:rPr lang="ru-RU" dirty="0" smtClean="0"/>
              <a:t>Как известно, дети часто копируют предлагаемый им образец, а цветные карандаши позволяют преобразить рисунок, сделать его уникальным за счёт количества оттенков и цветов, которые они могут выбрать самостоятельно.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1\Desktop\Документы ДК\Работы детей\рабочее фото\IMG_20210927_1002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2428868"/>
            <a:ext cx="4643470" cy="428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285728"/>
            <a:ext cx="8401080" cy="6215106"/>
          </a:xfrm>
        </p:spPr>
        <p:txBody>
          <a:bodyPr/>
          <a:lstStyle/>
          <a:p>
            <a:pPr marL="0" indent="450000">
              <a:spcBef>
                <a:spcPts val="0"/>
              </a:spcBef>
              <a:buNone/>
            </a:pPr>
            <a:r>
              <a:rPr lang="ru-RU" dirty="0" smtClean="0"/>
              <a:t>Краеведение</a:t>
            </a:r>
            <a:r>
              <a:rPr lang="ru-RU" b="1" dirty="0" smtClean="0"/>
              <a:t> -</a:t>
            </a:r>
            <a:r>
              <a:rPr lang="ru-RU" dirty="0" smtClean="0"/>
              <a:t> это изучение части страны, города или посёлка с местным населением, для которого эта территория считается родным краем.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 descr="C:\Users\1\Desktop\Документы ДК\КОНФЕРЕНЦИЯ 2022\мастер класс\FXJLwYdWYAAVun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785926"/>
            <a:ext cx="6858000" cy="4786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214290"/>
            <a:ext cx="8401080" cy="6429420"/>
          </a:xfrm>
        </p:spPr>
        <p:txBody>
          <a:bodyPr>
            <a:normAutofit/>
          </a:bodyPr>
          <a:lstStyle/>
          <a:p>
            <a:pPr marL="0" indent="450000" algn="just">
              <a:spcBef>
                <a:spcPts val="0"/>
              </a:spcBef>
              <a:buNone/>
            </a:pPr>
            <a:r>
              <a:rPr lang="ru-RU" sz="2200" dirty="0" smtClean="0"/>
              <a:t>Основными предпосылками развития сельского хозяйства в крае обусловлено уникальным типом климата, создающим на этой территории благоприятные природные условия. Именно здесь проходит граница умеренного и субтропического климатических поясов. За счёт этого развито растениеводство, а также в нашем крае имеется много молочных ферм и животноводческих хозяйств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1026" name="AutoShape 2" descr="https://ak2.picdn.net/shutterstock/videos/10706342/thumb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714620"/>
            <a:ext cx="4071966" cy="3933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9" name="AutoShape 5" descr="https://mtdata.ru/u5/photoE4D2/20014018455-0/origin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2714620"/>
            <a:ext cx="4479136" cy="3890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214290"/>
            <a:ext cx="8401080" cy="6357982"/>
          </a:xfrm>
        </p:spPr>
        <p:txBody>
          <a:bodyPr/>
          <a:lstStyle/>
          <a:p>
            <a:pPr marL="0" indent="450000" algn="just">
              <a:spcBef>
                <a:spcPts val="0"/>
              </a:spcBef>
              <a:buNone/>
            </a:pPr>
            <a:r>
              <a:rPr lang="ru-RU" dirty="0" smtClean="0"/>
              <a:t>Жизнь своим хозяйством отражалась и в искусстве, появляясь в росписи, вышивке.</a:t>
            </a:r>
            <a:endParaRPr lang="ru-RU" dirty="0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142984"/>
            <a:ext cx="4500594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643182"/>
            <a:ext cx="4291001" cy="4054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357166"/>
            <a:ext cx="8401080" cy="6072230"/>
          </a:xfrm>
        </p:spPr>
        <p:txBody>
          <a:bodyPr>
            <a:normAutofit/>
          </a:bodyPr>
          <a:lstStyle/>
          <a:p>
            <a:pPr marL="0" indent="450000" algn="just">
              <a:spcBef>
                <a:spcPts val="0"/>
              </a:spcBef>
              <a:buNone/>
            </a:pPr>
            <a:r>
              <a:rPr lang="ru-RU" sz="2200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учиться выполнять графическую работу цветными карандашами используя линию, пятно, штрих и другие декоративные элементы; учиться компоновать идейный замысел в листе бумаги, заполняя мелкими деталями более крупные формы рисунка. Развивать творческое воображение, фантазию; умение работать графическими материалами. Познакомить детей с животными нашего края.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1\Desktop\Документы ДК\КОНФЕРЕНЦИЯ 2022\мастер класс\16655979617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2428868"/>
            <a:ext cx="3972692" cy="4286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285728"/>
            <a:ext cx="8472518" cy="635798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сформировать технические навыки работы простым и цветными карандашами: учить при рисовании, не напрягать пальцы, держать карандаш наклонно;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развить умение рассказывать о последовательности рисования, анализировать, сравнивая пропорции рисунка;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научить детей рисовать корову и ее окружение;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научить передавать в рисунке характерные особенности: цвет, форму;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воспитать любовь к родному краю;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расширить знания обучающихся о животных фермы.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357166"/>
            <a:ext cx="8472518" cy="6286544"/>
          </a:xfrm>
        </p:spPr>
        <p:txBody>
          <a:bodyPr/>
          <a:lstStyle/>
          <a:p>
            <a:pPr algn="ctr"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Материалы: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бумага А3;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простой карандаш;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ластик;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цветные карандаши</a:t>
            </a:r>
          </a:p>
        </p:txBody>
      </p:sp>
      <p:sp>
        <p:nvSpPr>
          <p:cNvPr id="6146" name="AutoShape 2" descr="https://images.fastcompany.net/image/upload/w_1280%2Cf_auto%2Cq_auto%2Cfl_lossy/fc/3033750-poster-p-1-5-ways-big-companies-can-get-back-to-basic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https://images.fastcompany.net/image/upload/w_1280%2Cf_auto%2Cq_auto%2Cfl_lossy/fc/3033750-poster-p-1-5-ways-big-companies-can-get-back-to-basic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2752100"/>
            <a:ext cx="6315066" cy="3975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357166"/>
            <a:ext cx="8472518" cy="621510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u="sng" dirty="0" smtClean="0">
                <a:latin typeface="Times New Roman" pitchFamily="18" charset="0"/>
                <a:cs typeface="Times New Roman" pitchFamily="18" charset="0"/>
              </a:rPr>
              <a:t>Последовательность работы:</a:t>
            </a:r>
          </a:p>
          <a:p>
            <a:pPr marL="514350" indent="-514350" algn="just"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Рисуем голову коровы и её туловище.</a:t>
            </a:r>
          </a:p>
          <a:p>
            <a:pPr marL="514350" indent="-514350" algn="just"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Дополняем силуэт коровы необходимыми деталями.</a:t>
            </a:r>
          </a:p>
          <a:p>
            <a:pPr marL="514350" indent="-514350" algn="just"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Заполняем фон (трава, насекомые, домики, солнышки).</a:t>
            </a:r>
          </a:p>
          <a:p>
            <a:pPr marL="514350" indent="-514350" algn="just"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Работа цветными карандашами.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655975704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571480"/>
            <a:ext cx="3857652" cy="5500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16655975704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0846" y="571480"/>
            <a:ext cx="3967388" cy="5500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65597570416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571480"/>
            <a:ext cx="4143404" cy="607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166559757039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571480"/>
            <a:ext cx="4237770" cy="607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65597570374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428604"/>
            <a:ext cx="4357718" cy="6143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66559796179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428604"/>
            <a:ext cx="4365615" cy="6143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285728"/>
            <a:ext cx="8329642" cy="635798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200" u="sng" dirty="0" smtClean="0"/>
              <a:t>Итоги: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/>
              <a:t>больше узнали о животноводстве на Кубани;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/>
              <a:t>попробовали передать собственное представление о ферме на рисунке;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/>
              <a:t>закрепили навык рисования цветными карандашами.</a:t>
            </a:r>
            <a:endParaRPr lang="ru-RU" sz="2200" dirty="0"/>
          </a:p>
        </p:txBody>
      </p:sp>
      <p:pic>
        <p:nvPicPr>
          <p:cNvPr id="4" name="Содержимое 3" descr="16655979618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3174" y="2143116"/>
            <a:ext cx="3929090" cy="4572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Другая 4">
      <a:dk1>
        <a:sysClr val="windowText" lastClr="000000"/>
      </a:dk1>
      <a:lt1>
        <a:srgbClr val="FFEA99"/>
      </a:lt1>
      <a:dk2>
        <a:srgbClr val="696464"/>
      </a:dk2>
      <a:lt2>
        <a:srgbClr val="FFE084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83</TotalTime>
  <Words>273</Words>
  <PresentationFormat>Экран (4:3)</PresentationFormat>
  <Paragraphs>33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Справедливость</vt:lpstr>
      <vt:lpstr>Предметное рисование животного фермы как элемент краеведения на занятиях по изобразительному искусству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Предметное рисование животного фермы на занятиях по краеведению  </dc:title>
  <dc:creator>1</dc:creator>
  <cp:lastModifiedBy>1</cp:lastModifiedBy>
  <cp:revision>11</cp:revision>
  <dcterms:created xsi:type="dcterms:W3CDTF">2022-10-12T18:11:05Z</dcterms:created>
  <dcterms:modified xsi:type="dcterms:W3CDTF">2022-10-19T18:14:16Z</dcterms:modified>
</cp:coreProperties>
</file>